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>
        <p:scale>
          <a:sx n="75" d="100"/>
          <a:sy n="75" d="100"/>
        </p:scale>
        <p:origin x="720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</a:t>
            </a:r>
            <a:r>
              <a:rPr lang="pl-PL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Mikołaj Ryba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</a:t>
            </a:r>
            <a:r>
              <a:rPr lang="pl-PL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26.07.2022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1347</Words>
  <Application>Microsoft Office PowerPoint</Application>
  <PresentationFormat>Panoramiczny</PresentationFormat>
  <Paragraphs>234</Paragraphs>
  <Slides>47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6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Mikolaj Ryba</cp:lastModifiedBy>
  <cp:revision>199</cp:revision>
  <dcterms:created xsi:type="dcterms:W3CDTF">2021-04-29T18:58:34Z</dcterms:created>
  <dcterms:modified xsi:type="dcterms:W3CDTF">2022-07-26T09:09:54Z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